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07" r:id="rId47"/>
    <p:sldId id="309" r:id="rId48"/>
    <p:sldId id="313" r:id="rId49"/>
    <p:sldId id="311" r:id="rId50"/>
    <p:sldId id="310" r:id="rId51"/>
    <p:sldId id="304" r:id="rId52"/>
    <p:sldId id="258" r:id="rId53"/>
    <p:sldId id="314" r:id="rId54"/>
    <p:sldId id="308" r:id="rId55"/>
    <p:sldId id="315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0489-6A36-454E-9583-915517FAECB1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github.com/microsoft/vcpkg/blob/master/docs/README.md#quick-star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centrilliontech.com.tw:10088/centrillion/ProjectTemplate" TargetMode="External"/><Relationship Id="rId2" Type="http://schemas.openxmlformats.org/officeDocument/2006/relationships/hyperlink" Target="http://gitlab.centrilliontech.com.tw:10088/centrillion/moduletempl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3E2B86-657A-A9D8-3705-86904617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531926"/>
            <a:ext cx="350379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var1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-DCMAKE_VERBOSE_MAKEFILE=TRUE option when configuring the project.</a:t>
            </a:r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default command.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Cmake</a:t>
            </a:r>
            <a:r>
              <a:rPr lang="en-US" altLang="zh-TW" sz="2000" dirty="0"/>
              <a:t>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</a:t>
            </a:r>
            <a:r>
              <a:rPr lang="en-US" altLang="zh-TW" sz="2000" dirty="0" err="1"/>
              <a:t>cmake_tutorial</a:t>
            </a:r>
            <a:r>
              <a:rPr lang="en-US" altLang="zh-TW" sz="20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 is 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61" y="4428435"/>
            <a:ext cx="3791078" cy="23543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r>
              <a:rPr lang="en-US" altLang="zh-TW" sz="2000" dirty="0"/>
              <a:t> – 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vcpkg.json</a:t>
            </a:r>
            <a:r>
              <a:rPr lang="en-US" altLang="zh-TW" sz="2000" dirty="0"/>
              <a:t> – 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&lt;port&gt;.</a:t>
            </a:r>
            <a:r>
              <a:rPr lang="en-US" altLang="zh-TW" sz="2000" dirty="0" err="1"/>
              <a:t>json</a:t>
            </a:r>
            <a:r>
              <a:rPr lang="en-US" altLang="zh-TW" sz="2000" dirty="0"/>
              <a:t> –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baseline.json</a:t>
            </a:r>
            <a:r>
              <a:rPr lang="en-US" altLang="zh-TW" sz="2000" dirty="0"/>
              <a:t> – 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vcpkg-configuration.json</a:t>
            </a:r>
            <a:r>
              <a:rPr lang="en-US" altLang="zh-TW" sz="2000" dirty="0"/>
              <a:t> – 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1065088" y="782320"/>
            <a:ext cx="10061825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Get started with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4"/>
              </a:rPr>
              <a:t>vcpkg/README.md at master · </a:t>
            </a:r>
            <a:r>
              <a:rPr lang="en-US" altLang="zh-TW" sz="2000" dirty="0" err="1">
                <a:hlinkClick r:id="rId4"/>
              </a:rPr>
              <a:t>microsoft</a:t>
            </a:r>
            <a:r>
              <a:rPr lang="en-US" altLang="zh-TW" sz="2000" dirty="0">
                <a:hlinkClick r:id="rId4"/>
              </a:rPr>
              <a:t>/</a:t>
            </a: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(github.com)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Template: </a:t>
            </a:r>
            <a:r>
              <a:rPr lang="en-US" altLang="zh-TW" sz="2000" dirty="0" err="1">
                <a:hlinkClick r:id="rId2"/>
              </a:rPr>
              <a:t>centrillion</a:t>
            </a:r>
            <a:r>
              <a:rPr lang="en-US" altLang="zh-TW" sz="2000" dirty="0">
                <a:hlinkClick r:id="rId2"/>
              </a:rPr>
              <a:t> / </a:t>
            </a:r>
            <a:r>
              <a:rPr lang="en-US" altLang="zh-TW" sz="2000" dirty="0" err="1">
                <a:hlinkClick r:id="rId2"/>
              </a:rPr>
              <a:t>ModuleTemplate</a:t>
            </a:r>
            <a:r>
              <a:rPr lang="en-US" altLang="zh-TW" sz="2000" dirty="0">
                <a:hlinkClick r:id="rId2"/>
              </a:rPr>
              <a:t> · GitLab (centrilliontech.com.tw)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Template: </a:t>
            </a:r>
            <a:r>
              <a:rPr lang="en-US" altLang="zh-TW" sz="2000" dirty="0" err="1">
                <a:hlinkClick r:id="rId3"/>
              </a:rPr>
              <a:t>centrillion</a:t>
            </a:r>
            <a:r>
              <a:rPr lang="en-US" altLang="zh-TW" sz="2000" dirty="0">
                <a:hlinkClick r:id="rId3"/>
              </a:rPr>
              <a:t> / </a:t>
            </a:r>
            <a:r>
              <a:rPr lang="en-US" altLang="zh-TW" sz="2000" dirty="0" err="1">
                <a:hlinkClick r:id="rId3"/>
              </a:rPr>
              <a:t>ProjectTemplate</a:t>
            </a:r>
            <a:r>
              <a:rPr lang="en-US" altLang="zh-TW" sz="2000" dirty="0">
                <a:hlinkClick r:id="rId3"/>
              </a:rPr>
              <a:t> · GitLab (centrilliontech.com.tw)</a:t>
            </a:r>
            <a:endParaRPr lang="en-US" altLang="zh-TW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39A61-DEAE-5E77-5192-074ECD09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1865332"/>
            <a:ext cx="7884207" cy="50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19762</TotalTime>
  <Words>4349</Words>
  <Application>Microsoft Office PowerPoint</Application>
  <PresentationFormat>寬螢幕</PresentationFormat>
  <Paragraphs>598</Paragraphs>
  <Slides>55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3" baseType="lpstr">
      <vt:lpstr>-apple-system</vt:lpstr>
      <vt:lpstr>SFMono-Regular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Jeff Ho (何奇軒)</cp:lastModifiedBy>
  <cp:revision>557</cp:revision>
  <dcterms:created xsi:type="dcterms:W3CDTF">2022-05-31T08:46:30Z</dcterms:created>
  <dcterms:modified xsi:type="dcterms:W3CDTF">2022-07-20T07:07:13Z</dcterms:modified>
</cp:coreProperties>
</file>